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69" r:id="rId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9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8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30403" y="1022004"/>
            <a:ext cx="5083193" cy="4929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ja-JP" altLang="en-US" sz="2800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北海道の軌跡 </a:t>
            </a:r>
            <a:r>
              <a:rPr lang="en-US" altLang="ja-JP" sz="1600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r>
              <a:rPr lang="ja-JP" altLang="en-US" sz="1600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日間</a:t>
            </a:r>
            <a:r>
              <a:rPr lang="en-US" altLang="ja-JP" sz="1600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+2</a:t>
            </a:r>
            <a:r>
              <a:rPr lang="ja-JP" altLang="en-US" sz="1600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日</a:t>
            </a:r>
            <a:r>
              <a:rPr lang="ja-JP" altLang="en-US" sz="2000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200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398EC2A2-EF23-B3EC-64CD-33A6E422B75B}"/>
              </a:ext>
            </a:extLst>
          </p:cNvPr>
          <p:cNvSpPr/>
          <p:nvPr/>
        </p:nvSpPr>
        <p:spPr>
          <a:xfrm>
            <a:off x="1733107" y="1628162"/>
            <a:ext cx="6539023" cy="1040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ja-JP" altLang="en-US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小樽→帯広→釧路→北見→旭川→富良野→小樽：</a:t>
            </a:r>
            <a:r>
              <a:rPr lang="en-US" altLang="ja-JP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1,200km</a:t>
            </a:r>
          </a:p>
          <a:p>
            <a:pPr marL="0" indent="0" algn="l">
              <a:buNone/>
            </a:pPr>
            <a:r>
              <a:rPr lang="ja-JP" altLang="en-US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小樽⇔新日本海フェリー⇔舞鶴 ：</a:t>
            </a:r>
            <a:r>
              <a:rPr lang="en-US" altLang="ja-JP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820km</a:t>
            </a:r>
          </a:p>
          <a:p>
            <a:pPr marL="0" indent="0" algn="l">
              <a:buNone/>
            </a:pPr>
            <a:r>
              <a:rPr lang="ja-JP" altLang="en-US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トータル走行距離：</a:t>
            </a:r>
            <a:r>
              <a:rPr lang="en-US" altLang="ja-JP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2,020km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B729C4-9E1B-BF2B-DE07-36394659C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314" y="3140439"/>
            <a:ext cx="1812799" cy="17353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4792" y="1079862"/>
            <a:ext cx="5635468" cy="3971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3D3D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ロードスター</a:t>
            </a:r>
            <a:r>
              <a:rPr lang="en-US" altLang="ja-JP" sz="2400" dirty="0" err="1">
                <a:solidFill>
                  <a:srgbClr val="3D3D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RF</a:t>
            </a:r>
            <a:r>
              <a:rPr lang="ja-JP" altLang="en-US" sz="2400" dirty="0">
                <a:solidFill>
                  <a:srgbClr val="3D3D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60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BB946679-3E70-5086-AF16-E8BAC439E50C}"/>
              </a:ext>
            </a:extLst>
          </p:cNvPr>
          <p:cNvSpPr/>
          <p:nvPr/>
        </p:nvSpPr>
        <p:spPr>
          <a:xfrm>
            <a:off x="2009341" y="1476999"/>
            <a:ext cx="6911375" cy="1999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altLang="ja-JP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</a:t>
            </a:r>
            <a:r>
              <a:rPr lang="ja-JP" altLang="en-US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年式 通称</a:t>
            </a:r>
            <a:r>
              <a:rPr lang="en-US" altLang="ja-JP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ND2</a:t>
            </a:r>
          </a:p>
          <a:p>
            <a:pPr marL="0" indent="0" algn="l">
              <a:buNone/>
            </a:pPr>
            <a:r>
              <a:rPr lang="ja-JP" altLang="en-US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排気量</a:t>
            </a:r>
            <a:r>
              <a:rPr lang="en-US" altLang="ja-JP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2.0L / </a:t>
            </a:r>
            <a:r>
              <a:rPr lang="ja-JP" altLang="en-US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自然吸気エンジン</a:t>
            </a:r>
          </a:p>
          <a:p>
            <a:pPr marL="0" indent="0" algn="l">
              <a:buNone/>
            </a:pPr>
            <a:endParaRPr lang="ja-JP" altLang="en-US" dirty="0">
              <a:solidFill>
                <a:srgbClr val="343434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全走行後の平均燃費 </a:t>
            </a:r>
            <a:r>
              <a:rPr lang="en-US" altLang="ja-JP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19.2km/L</a:t>
            </a:r>
          </a:p>
          <a:p>
            <a:pPr marL="0" indent="0" algn="l">
              <a:buNone/>
            </a:pPr>
            <a:r>
              <a:rPr lang="ja-JP" altLang="en-US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　　　　　最高燃費 </a:t>
            </a:r>
            <a:r>
              <a:rPr lang="en-US" altLang="ja-JP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20.2km/L</a:t>
            </a:r>
            <a:r>
              <a:rPr lang="ja-JP" altLang="en-US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（小樽～帯広間）</a:t>
            </a:r>
          </a:p>
          <a:p>
            <a:pPr marL="0" indent="0" algn="l">
              <a:buNone/>
            </a:pPr>
            <a:r>
              <a:rPr lang="ja-JP" altLang="en-US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　　　　　</a:t>
            </a:r>
            <a:r>
              <a:rPr lang="ja-JP" altLang="en-US" sz="1600" dirty="0">
                <a:solidFill>
                  <a:srgbClr val="3434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スポーツカーのカテゴリに入る車でこの数値は驚き！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82</Words>
  <Application>Microsoft Office PowerPoint</Application>
  <PresentationFormat>画面に合わせる (16:9)</PresentationFormat>
  <Paragraphs>13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2,030km Journey with the Roadster: Memories of Eastern and Central Hokkaido</dc:title>
  <dc:subject>PptxGenJS Presentation</dc:subject>
  <dc:creator>PDF to PPTX Pro</dc:creator>
  <cp:lastModifiedBy>zap1400@gmail.com</cp:lastModifiedBy>
  <cp:revision>49</cp:revision>
  <dcterms:created xsi:type="dcterms:W3CDTF">2026-02-02T07:57:29Z</dcterms:created>
  <dcterms:modified xsi:type="dcterms:W3CDTF">2026-02-09T07:41:56Z</dcterms:modified>
</cp:coreProperties>
</file>